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openxmlformats.org/officeDocument/2006/relationships/custom-properties" Target="docProps/custom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8229600" cy="14630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B8B3A01-2174-4CB0-A8BA-9742E65CC814}" v="1" dt="2026-02-10T13:14:09.9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59" d="100"/>
          <a:sy n="59" d="100"/>
        </p:scale>
        <p:origin x="50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openxmlformats.org/officeDocument/2006/relationships/customXml" Target="../customXml/item3.xml"/><Relationship Id="rId5" Type="http://schemas.openxmlformats.org/officeDocument/2006/relationships/theme" Target="theme/theme1.xml"/><Relationship Id="rId10" Type="http://schemas.openxmlformats.org/officeDocument/2006/relationships/customXml" Target="../customXml/item2.xml"/><Relationship Id="rId4" Type="http://schemas.openxmlformats.org/officeDocument/2006/relationships/viewProps" Target="viewProps.xml"/><Relationship Id="rId9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roen Schuiten" userId="cd794b1c-e4a9-4d84-be9b-b3209b411cf3" providerId="ADAL" clId="{9613B449-B79E-477C-8DCD-73B13277DA3C}"/>
    <pc:docChg chg="modSld">
      <pc:chgData name="Jeroen Schuiten" userId="cd794b1c-e4a9-4d84-be9b-b3209b411cf3" providerId="ADAL" clId="{9613B449-B79E-477C-8DCD-73B13277DA3C}" dt="2026-02-10T13:14:09.995" v="0" actId="14826"/>
      <pc:docMkLst>
        <pc:docMk/>
      </pc:docMkLst>
      <pc:sldChg chg="modSp">
        <pc:chgData name="Jeroen Schuiten" userId="cd794b1c-e4a9-4d84-be9b-b3209b411cf3" providerId="ADAL" clId="{9613B449-B79E-477C-8DCD-73B13277DA3C}" dt="2026-02-10T13:14:09.995" v="0" actId="14826"/>
        <pc:sldMkLst>
          <pc:docMk/>
          <pc:sldMk cId="1332745727" sldId="257"/>
        </pc:sldMkLst>
        <pc:spChg chg="mod">
          <ac:chgData name="Jeroen Schuiten" userId="cd794b1c-e4a9-4d84-be9b-b3209b411cf3" providerId="ADAL" clId="{9613B449-B79E-477C-8DCD-73B13277DA3C}" dt="2026-02-10T13:14:09.995" v="0" actId="14826"/>
          <ac:spMkLst>
            <pc:docMk/>
            <pc:sldMk cId="1332745727" sldId="257"/>
            <ac:spMk id="6" creationId="{8750F62D-8F51-A72E-29FC-CBFC55220225}"/>
          </ac:spMkLst>
        </pc:spChg>
        <pc:grpChg chg="mod">
          <ac:chgData name="Jeroen Schuiten" userId="cd794b1c-e4a9-4d84-be9b-b3209b411cf3" providerId="ADAL" clId="{9613B449-B79E-477C-8DCD-73B13277DA3C}" dt="2026-02-10T13:14:09.995" v="0" actId="14826"/>
          <ac:grpSpMkLst>
            <pc:docMk/>
            <pc:sldMk cId="1332745727" sldId="257"/>
            <ac:grpSpMk id="7" creationId="{4C85098B-4E13-8FEA-66DD-1C01033885D2}"/>
          </ac:grpSpMkLst>
        </pc:grpChg>
        <pc:picChg chg="mod">
          <ac:chgData name="Jeroen Schuiten" userId="cd794b1c-e4a9-4d84-be9b-b3209b411cf3" providerId="ADAL" clId="{9613B449-B79E-477C-8DCD-73B13277DA3C}" dt="2026-02-10T13:14:09.995" v="0" actId="14826"/>
          <ac:picMkLst>
            <pc:docMk/>
            <pc:sldMk cId="1332745727" sldId="257"/>
            <ac:picMk id="5" creationId="{7BBC854C-82DE-F400-BCFA-935ECE13CB3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20DE7E0-930E-C97C-0E84-8E1E3AA9FC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229600" cy="14630400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7664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5785" y="778936"/>
            <a:ext cx="7098030" cy="28278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785" y="3894667"/>
            <a:ext cx="7098030" cy="92828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5785" y="13560217"/>
            <a:ext cx="185166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6B72BA9-625E-49A1-811C-6D9C21CCF966}" type="datetimeFigureOut">
              <a:rPr lang="nl-NL" smtClean="0"/>
              <a:t>10-2-2026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26055" y="13560217"/>
            <a:ext cx="277749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12155" y="13560217"/>
            <a:ext cx="185166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02F4678-DE8D-4E26-88DE-71B73D78C08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2008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8FEB649-B9D6-5EBF-1AB7-6E3CFB0177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nl-NL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C85098B-4E13-8FEA-66DD-1C01033885D2}"/>
              </a:ext>
            </a:extLst>
          </p:cNvPr>
          <p:cNvGrpSpPr/>
          <p:nvPr/>
        </p:nvGrpSpPr>
        <p:grpSpPr>
          <a:xfrm>
            <a:off x="1305109" y="11181223"/>
            <a:ext cx="5619382" cy="2375749"/>
            <a:chOff x="1305109" y="11181223"/>
            <a:chExt cx="5619382" cy="237574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BBC854C-82DE-F400-BCFA-935ECE13CB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05109" y="11181223"/>
              <a:ext cx="5619382" cy="2375749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750F62D-8F51-A72E-29FC-CBFC55220225}"/>
                </a:ext>
              </a:extLst>
            </p:cNvPr>
            <p:cNvSpPr txBox="1"/>
            <p:nvPr/>
          </p:nvSpPr>
          <p:spPr>
            <a:xfrm>
              <a:off x="2698066" y="13015232"/>
              <a:ext cx="28334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Hall: x Booth Nr. x</a:t>
              </a:r>
              <a:endParaRPr lang="nl-NL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2745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185AB111D18F4B925C8CBD8DF97216" ma:contentTypeVersion="19" ma:contentTypeDescription="Een nieuw document maken." ma:contentTypeScope="" ma:versionID="d34c1a81bf0f9a5576f11b263387eefe">
  <xsd:schema xmlns:xsd="http://www.w3.org/2001/XMLSchema" xmlns:xs="http://www.w3.org/2001/XMLSchema" xmlns:p="http://schemas.microsoft.com/office/2006/metadata/properties" xmlns:ns1="http://schemas.microsoft.com/sharepoint/v3" xmlns:ns2="c740932f-c9a6-48a0-ab1e-865e85f70bcc" xmlns:ns3="3b3b4a04-f002-4ce8-8bb7-78c024710374" targetNamespace="http://schemas.microsoft.com/office/2006/metadata/properties" ma:root="true" ma:fieldsID="cdaf5ec4207b0cde8b9287308852fa06" ns1:_="" ns2:_="" ns3:_="">
    <xsd:import namespace="http://schemas.microsoft.com/sharepoint/v3"/>
    <xsd:import namespace="c740932f-c9a6-48a0-ab1e-865e85f70bcc"/>
    <xsd:import namespace="3b3b4a04-f002-4ce8-8bb7-78c02471037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Title0" minOccurs="0"/>
                <xsd:element ref="ns2:Title1" minOccurs="0"/>
                <xsd:element ref="ns2:Title2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1:_ip_UnifiedCompliancePolicyProperties" minOccurs="0"/>
                <xsd:element ref="ns1:_ip_UnifiedCompliancePolicyUIAc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Eigenschappen van het geïntegreerd beleid voor naleving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Actie van de gebruikersinterface van het geïntegreerd beleid voor naleving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40932f-c9a6-48a0-ab1e-865e85f70bc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Title0" ma:index="12" nillable="true" ma:displayName="Title" ma:description="" ma:internalName="Title0">
      <xsd:simpleType>
        <xsd:restriction base="dms:Text">
          <xsd:maxLength value="255"/>
        </xsd:restriction>
      </xsd:simpleType>
    </xsd:element>
    <xsd:element name="Title1" ma:index="13" nillable="true" ma:displayName="Title" ma:description="" ma:internalName="Title1">
      <xsd:simpleType>
        <xsd:restriction base="dms:Text">
          <xsd:maxLength value="255"/>
        </xsd:restriction>
      </xsd:simpleType>
    </xsd:element>
    <xsd:element name="Title2" ma:index="14" nillable="true" ma:displayName="Title" ma:description="" ma:internalName="Title2">
      <xsd:simpleType>
        <xsd:restriction base="dms:Text">
          <xsd:maxLength value="255"/>
        </xsd:restriction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Afbeeldingtags" ma:readOnly="false" ma:fieldId="{5cf76f15-5ced-4ddc-b409-7134ff3c332f}" ma:taxonomyMulti="true" ma:sspId="bdd3b94c-641f-4d61-84ab-7eef0dccaaf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3b4a04-f002-4ce8-8bb7-78c024710374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91cf8169-50ec-4a8b-9480-3bf8876deccf}" ma:internalName="TaxCatchAll" ma:showField="CatchAllData" ma:web="3b3b4a04-f002-4ce8-8bb7-78c02471037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itle2 xmlns="c740932f-c9a6-48a0-ab1e-865e85f70bcc" xsi:nil="true"/>
    <_ip_UnifiedCompliancePolicyUIAction xmlns="http://schemas.microsoft.com/sharepoint/v3" xsi:nil="true"/>
    <lcf76f155ced4ddcb4097134ff3c332f xmlns="c740932f-c9a6-48a0-ab1e-865e85f70bcc">
      <Terms xmlns="http://schemas.microsoft.com/office/infopath/2007/PartnerControls"/>
    </lcf76f155ced4ddcb4097134ff3c332f>
    <Title1 xmlns="c740932f-c9a6-48a0-ab1e-865e85f70bcc" xsi:nil="true"/>
    <_ip_UnifiedCompliancePolicyProperties xmlns="http://schemas.microsoft.com/sharepoint/v3" xsi:nil="true"/>
    <TaxCatchAll xmlns="3b3b4a04-f002-4ce8-8bb7-78c024710374" xsi:nil="true"/>
    <Title0 xmlns="c740932f-c9a6-48a0-ab1e-865e85f70bcc" xsi:nil="true"/>
  </documentManagement>
</p:properties>
</file>

<file path=customXml/itemProps1.xml><?xml version="1.0" encoding="utf-8"?>
<ds:datastoreItem xmlns:ds="http://schemas.openxmlformats.org/officeDocument/2006/customXml" ds:itemID="{3150C828-D469-4D22-A666-B2E76622B979}"/>
</file>

<file path=customXml/itemProps2.xml><?xml version="1.0" encoding="utf-8"?>
<ds:datastoreItem xmlns:ds="http://schemas.openxmlformats.org/officeDocument/2006/customXml" ds:itemID="{0B72AACF-8E3B-4DF4-B4D1-7223DB8738EE}"/>
</file>

<file path=customXml/itemProps3.xml><?xml version="1.0" encoding="utf-8"?>
<ds:datastoreItem xmlns:ds="http://schemas.openxmlformats.org/officeDocument/2006/customXml" ds:itemID="{FA7CE9D1-4E34-41BE-813F-76E5036C8056}"/>
</file>

<file path=docMetadata/LabelInfo.xml><?xml version="1.0" encoding="utf-8"?>
<clbl:labelList xmlns:clbl="http://schemas.microsoft.com/office/2020/mipLabelMetadata">
  <clbl:label id="{f30f67bc-d1c3-4188-b1ea-b7e72bedbb2d}" enabled="1" method="Privileged" siteId="{444e0d0f-87a7-4f26-a0a9-4111f24cf350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7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Jeroen Schuiten</dc:creator>
  <cp:lastModifiedBy>Jeroen Schuiten</cp:lastModifiedBy>
  <cp:revision>1</cp:revision>
  <dcterms:created xsi:type="dcterms:W3CDTF">2026-01-27T15:21:45Z</dcterms:created>
  <dcterms:modified xsi:type="dcterms:W3CDTF">2026-02-10T13:14:17Z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0x010100E5185AB111D18F4B925C8CBD8DF97216</vt:lpwstr>
  </property>
</Properties>
</file>