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openxmlformats.org/officeDocument/2006/relationships/custom-properties" Target="docProps/custom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82296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899B6B-DBDC-4E05-A865-2A353DFAAB59}" v="4" dt="2026-02-12T08:44:22.6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73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roen Schuiten" userId="cd794b1c-e4a9-4d84-be9b-b3209b411cf3" providerId="ADAL" clId="{9613B449-B79E-477C-8DCD-73B13277DA3C}"/>
    <pc:docChg chg="custSel modSld modMainMaster">
      <pc:chgData name="Jeroen Schuiten" userId="cd794b1c-e4a9-4d84-be9b-b3209b411cf3" providerId="ADAL" clId="{9613B449-B79E-477C-8DCD-73B13277DA3C}" dt="2026-02-12T08:44:22.669" v="115" actId="14826"/>
      <pc:docMkLst>
        <pc:docMk/>
      </pc:docMkLst>
      <pc:sldChg chg="modSp mod">
        <pc:chgData name="Jeroen Schuiten" userId="cd794b1c-e4a9-4d84-be9b-b3209b411cf3" providerId="ADAL" clId="{9613B449-B79E-477C-8DCD-73B13277DA3C}" dt="2026-02-10T14:25:04.794" v="113" actId="20577"/>
        <pc:sldMkLst>
          <pc:docMk/>
          <pc:sldMk cId="658672752" sldId="258"/>
        </pc:sldMkLst>
        <pc:spChg chg="mod">
          <ac:chgData name="Jeroen Schuiten" userId="cd794b1c-e4a9-4d84-be9b-b3209b411cf3" providerId="ADAL" clId="{9613B449-B79E-477C-8DCD-73B13277DA3C}" dt="2026-02-10T14:25:04.794" v="113" actId="20577"/>
          <ac:spMkLst>
            <pc:docMk/>
            <pc:sldMk cId="658672752" sldId="258"/>
            <ac:spMk id="3" creationId="{CB74E448-741D-B30A-DAC7-8E7615E86401}"/>
          </ac:spMkLst>
        </pc:spChg>
      </pc:sldChg>
      <pc:sldChg chg="addSp delSp modSp mod">
        <pc:chgData name="Jeroen Schuiten" userId="cd794b1c-e4a9-4d84-be9b-b3209b411cf3" providerId="ADAL" clId="{9613B449-B79E-477C-8DCD-73B13277DA3C}" dt="2026-02-10T14:25:00.091" v="111" actId="20577"/>
        <pc:sldMkLst>
          <pc:docMk/>
          <pc:sldMk cId="1135652744" sldId="259"/>
        </pc:sldMkLst>
        <pc:spChg chg="mod">
          <ac:chgData name="Jeroen Schuiten" userId="cd794b1c-e4a9-4d84-be9b-b3209b411cf3" providerId="ADAL" clId="{9613B449-B79E-477C-8DCD-73B13277DA3C}" dt="2026-02-10T14:25:00.091" v="111" actId="20577"/>
          <ac:spMkLst>
            <pc:docMk/>
            <pc:sldMk cId="1135652744" sldId="259"/>
            <ac:spMk id="3" creationId="{058B1B05-5D50-885F-AFEB-971CE48C60B6}"/>
          </ac:spMkLst>
        </pc:spChg>
        <pc:spChg chg="add mod">
          <ac:chgData name="Jeroen Schuiten" userId="cd794b1c-e4a9-4d84-be9b-b3209b411cf3" providerId="ADAL" clId="{9613B449-B79E-477C-8DCD-73B13277DA3C}" dt="2026-02-10T14:24:39.736" v="99" actId="478"/>
          <ac:spMkLst>
            <pc:docMk/>
            <pc:sldMk cId="1135652744" sldId="259"/>
            <ac:spMk id="4" creationId="{FCE86003-D92F-75CE-5797-1AC986282474}"/>
          </ac:spMkLst>
        </pc:spChg>
      </pc:sldChg>
      <pc:sldMasterChg chg="modSldLayout">
        <pc:chgData name="Jeroen Schuiten" userId="cd794b1c-e4a9-4d84-be9b-b3209b411cf3" providerId="ADAL" clId="{9613B449-B79E-477C-8DCD-73B13277DA3C}" dt="2026-02-12T08:44:22.669" v="115" actId="14826"/>
        <pc:sldMasterMkLst>
          <pc:docMk/>
          <pc:sldMasterMk cId="1793099421" sldId="2147483660"/>
        </pc:sldMasterMkLst>
        <pc:sldLayoutChg chg="addSp delSp modSp mod">
          <pc:chgData name="Jeroen Schuiten" userId="cd794b1c-e4a9-4d84-be9b-b3209b411cf3" providerId="ADAL" clId="{9613B449-B79E-477C-8DCD-73B13277DA3C}" dt="2026-02-12T08:44:15.286" v="114" actId="14826"/>
          <pc:sldLayoutMkLst>
            <pc:docMk/>
            <pc:sldMasterMk cId="1793099421" sldId="2147483660"/>
            <pc:sldLayoutMk cId="2329768365" sldId="2147483661"/>
          </pc:sldLayoutMkLst>
          <pc:spChg chg="mod">
            <ac:chgData name="Jeroen Schuiten" userId="cd794b1c-e4a9-4d84-be9b-b3209b411cf3" providerId="ADAL" clId="{9613B449-B79E-477C-8DCD-73B13277DA3C}" dt="2026-02-10T14:24:02.558" v="49" actId="14100"/>
            <ac:spMkLst>
              <pc:docMk/>
              <pc:sldMasterMk cId="1793099421" sldId="2147483660"/>
              <pc:sldLayoutMk cId="2329768365" sldId="2147483661"/>
              <ac:spMk id="11" creationId="{A020198A-682D-DE14-6B12-A9E4BA3280DB}"/>
            </ac:spMkLst>
          </pc:spChg>
          <pc:spChg chg="mod">
            <ac:chgData name="Jeroen Schuiten" userId="cd794b1c-e4a9-4d84-be9b-b3209b411cf3" providerId="ADAL" clId="{9613B449-B79E-477C-8DCD-73B13277DA3C}" dt="2026-02-10T14:24:12.033" v="74" actId="1036"/>
            <ac:spMkLst>
              <pc:docMk/>
              <pc:sldMasterMk cId="1793099421" sldId="2147483660"/>
              <pc:sldLayoutMk cId="2329768365" sldId="2147483661"/>
              <ac:spMk id="14" creationId="{8C97C38C-15EC-98E3-0741-CD4C0D9898FD}"/>
            </ac:spMkLst>
          </pc:spChg>
          <pc:picChg chg="add mod ord">
            <ac:chgData name="Jeroen Schuiten" userId="cd794b1c-e4a9-4d84-be9b-b3209b411cf3" providerId="ADAL" clId="{9613B449-B79E-477C-8DCD-73B13277DA3C}" dt="2026-02-12T08:44:15.286" v="114" actId="14826"/>
            <ac:picMkLst>
              <pc:docMk/>
              <pc:sldMasterMk cId="1793099421" sldId="2147483660"/>
              <pc:sldLayoutMk cId="2329768365" sldId="2147483661"/>
              <ac:picMk id="3" creationId="{0E0203B7-A0CE-59A0-A060-15A837D9B5E7}"/>
            </ac:picMkLst>
          </pc:picChg>
        </pc:sldLayoutChg>
        <pc:sldLayoutChg chg="addSp delSp modSp mod">
          <pc:chgData name="Jeroen Schuiten" userId="cd794b1c-e4a9-4d84-be9b-b3209b411cf3" providerId="ADAL" clId="{9613B449-B79E-477C-8DCD-73B13277DA3C}" dt="2026-02-12T08:44:22.669" v="115" actId="14826"/>
          <pc:sldLayoutMkLst>
            <pc:docMk/>
            <pc:sldMasterMk cId="1793099421" sldId="2147483660"/>
            <pc:sldLayoutMk cId="2599981145" sldId="2147483663"/>
          </pc:sldLayoutMkLst>
          <pc:spChg chg="mod">
            <ac:chgData name="Jeroen Schuiten" userId="cd794b1c-e4a9-4d84-be9b-b3209b411cf3" providerId="ADAL" clId="{9613B449-B79E-477C-8DCD-73B13277DA3C}" dt="2026-02-10T14:24:24.838" v="76" actId="14100"/>
            <ac:spMkLst>
              <pc:docMk/>
              <pc:sldMasterMk cId="1793099421" sldId="2147483660"/>
              <pc:sldLayoutMk cId="2599981145" sldId="2147483663"/>
              <ac:spMk id="8" creationId="{C370D573-AABC-EFB4-6D3C-07C3ED52B74D}"/>
            </ac:spMkLst>
          </pc:spChg>
          <pc:spChg chg="mod">
            <ac:chgData name="Jeroen Schuiten" userId="cd794b1c-e4a9-4d84-be9b-b3209b411cf3" providerId="ADAL" clId="{9613B449-B79E-477C-8DCD-73B13277DA3C}" dt="2026-02-10T14:24:31.357" v="98" actId="1035"/>
            <ac:spMkLst>
              <pc:docMk/>
              <pc:sldMasterMk cId="1793099421" sldId="2147483660"/>
              <pc:sldLayoutMk cId="2599981145" sldId="2147483663"/>
              <ac:spMk id="9" creationId="{7C86A49C-88AB-D26C-78C7-E8604AA832BC}"/>
            </ac:spMkLst>
          </pc:spChg>
          <pc:picChg chg="add mod ord">
            <ac:chgData name="Jeroen Schuiten" userId="cd794b1c-e4a9-4d84-be9b-b3209b411cf3" providerId="ADAL" clId="{9613B449-B79E-477C-8DCD-73B13277DA3C}" dt="2026-02-12T08:44:22.669" v="115" actId="14826"/>
            <ac:picMkLst>
              <pc:docMk/>
              <pc:sldMasterMk cId="1793099421" sldId="2147483660"/>
              <pc:sldLayoutMk cId="2599981145" sldId="2147483663"/>
              <ac:picMk id="3" creationId="{303CFEAD-ECBD-2AFA-2BD5-E5C7271ED24E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mplat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E0203B7-A0CE-59A0-A060-15A837D9B5E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8229600" cy="8229600"/>
          </a:xfrm>
          <a:prstGeom prst="rect">
            <a:avLst/>
          </a:prstGeom>
        </p:spPr>
      </p:pic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020198A-682D-DE14-6B12-A9E4BA3280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76338" y="4259766"/>
            <a:ext cx="5876925" cy="1657955"/>
          </a:xfrm>
        </p:spPr>
        <p:txBody>
          <a:bodyPr/>
          <a:lstStyle/>
          <a:p>
            <a:endParaRPr lang="nl-NL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C97C38C-15EC-98E3-0741-CD4C0D9898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62976" y="6071127"/>
            <a:ext cx="4092497" cy="747712"/>
          </a:xfrm>
        </p:spPr>
        <p:txBody>
          <a:bodyPr lIns="0" tIns="0" rIns="0" bIns="0" anchor="ctr" anchorCtr="0">
            <a:noAutofit/>
          </a:bodyPr>
          <a:lstStyle>
            <a:lvl2pPr algn="ctr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1"/>
            <a:r>
              <a:rPr lang="en-GB" dirty="0"/>
              <a:t>Hall: x, Booth nr.: x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29768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mplat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03CFEAD-ECBD-2AFA-2BD5-E5C7271ED24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8229600" cy="8229600"/>
          </a:xfrm>
          <a:prstGeom prst="rect">
            <a:avLst/>
          </a:prstGeom>
        </p:spPr>
      </p:pic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C370D573-AABC-EFB4-6D3C-07C3ED52B7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76338" y="3735659"/>
            <a:ext cx="5876925" cy="1931896"/>
          </a:xfrm>
        </p:spPr>
        <p:txBody>
          <a:bodyPr/>
          <a:lstStyle/>
          <a:p>
            <a:endParaRPr lang="nl-NL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7C86A49C-88AB-D26C-78C7-E8604AA832B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62976" y="5915857"/>
            <a:ext cx="4092497" cy="747712"/>
          </a:xfrm>
        </p:spPr>
        <p:txBody>
          <a:bodyPr lIns="0" tIns="0" rIns="0" bIns="0" anchor="ctr" anchorCtr="0">
            <a:noAutofit/>
          </a:bodyPr>
          <a:lstStyle>
            <a:lvl2pPr algn="ctr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1"/>
            <a:r>
              <a:rPr lang="en-GB" dirty="0"/>
              <a:t>Hall: x, Booth nr.: x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9981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5785" y="438152"/>
            <a:ext cx="709803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785" y="2190750"/>
            <a:ext cx="709803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5785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C6ABD94-79B0-4B13-8034-6949FEF0895C}" type="datetimeFigureOut">
              <a:rPr lang="nl-NL" smtClean="0"/>
              <a:t>12-2-2026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6055" y="7627622"/>
            <a:ext cx="277749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2155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CB66C9-7741-456B-9D27-EA8A4770E75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3099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822960" rtl="0" eaLnBrk="1" latinLnBrk="0" hangingPunct="1">
        <a:lnSpc>
          <a:spcPct val="90000"/>
        </a:lnSpc>
        <a:spcBef>
          <a:spcPts val="900"/>
        </a:spcBef>
        <a:buFontTx/>
        <a:buNone/>
        <a:defRPr sz="2520" b="1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11480" indent="0" algn="ctr" defTabSz="822960" rtl="0" eaLnBrk="1" latinLnBrk="0" hangingPunct="1">
        <a:lnSpc>
          <a:spcPct val="90000"/>
        </a:lnSpc>
        <a:spcBef>
          <a:spcPts val="450"/>
        </a:spcBef>
        <a:buFontTx/>
        <a:buNone/>
        <a:defRPr sz="2160" b="1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22960" indent="0" algn="ctr" defTabSz="822960" rtl="0" eaLnBrk="1" latinLnBrk="0" hangingPunct="1">
        <a:lnSpc>
          <a:spcPct val="90000"/>
        </a:lnSpc>
        <a:spcBef>
          <a:spcPts val="450"/>
        </a:spcBef>
        <a:buFontTx/>
        <a:buNone/>
        <a:defRPr sz="1800" b="1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34440" indent="0" algn="ctr" defTabSz="822960" rtl="0" eaLnBrk="1" latinLnBrk="0" hangingPunct="1">
        <a:lnSpc>
          <a:spcPct val="90000"/>
        </a:lnSpc>
        <a:spcBef>
          <a:spcPts val="450"/>
        </a:spcBef>
        <a:buFontTx/>
        <a:buNone/>
        <a:defRPr sz="1620" b="1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645920" indent="0" algn="ctr" defTabSz="822960" rtl="0" eaLnBrk="1" latinLnBrk="0" hangingPunct="1">
        <a:lnSpc>
          <a:spcPct val="90000"/>
        </a:lnSpc>
        <a:spcBef>
          <a:spcPts val="450"/>
        </a:spcBef>
        <a:buFontTx/>
        <a:buNone/>
        <a:defRPr sz="1620" b="1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0F984D3-6EF1-8D69-38A5-EF1C9C09AA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74E448-741D-B30A-DAC7-8E7615E8640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Hall: x, Booth nr.: x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58672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8B1B05-5D50-885F-AFEB-971CE48C60B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Hall: x, Booth nr.: x</a:t>
            </a:r>
            <a:endParaRPr lang="nl-NL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CE86003-D92F-75CE-5797-1AC9862824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5652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185AB111D18F4B925C8CBD8DF97216" ma:contentTypeVersion="19" ma:contentTypeDescription="Een nieuw document maken." ma:contentTypeScope="" ma:versionID="d34c1a81bf0f9a5576f11b263387eefe">
  <xsd:schema xmlns:xsd="http://www.w3.org/2001/XMLSchema" xmlns:xs="http://www.w3.org/2001/XMLSchema" xmlns:p="http://schemas.microsoft.com/office/2006/metadata/properties" xmlns:ns1="http://schemas.microsoft.com/sharepoint/v3" xmlns:ns2="c740932f-c9a6-48a0-ab1e-865e85f70bcc" xmlns:ns3="3b3b4a04-f002-4ce8-8bb7-78c024710374" targetNamespace="http://schemas.microsoft.com/office/2006/metadata/properties" ma:root="true" ma:fieldsID="cdaf5ec4207b0cde8b9287308852fa06" ns1:_="" ns2:_="" ns3:_="">
    <xsd:import namespace="http://schemas.microsoft.com/sharepoint/v3"/>
    <xsd:import namespace="c740932f-c9a6-48a0-ab1e-865e85f70bcc"/>
    <xsd:import namespace="3b3b4a04-f002-4ce8-8bb7-78c02471037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Title0" minOccurs="0"/>
                <xsd:element ref="ns2:Title1" minOccurs="0"/>
                <xsd:element ref="ns2:Title2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1:_ip_UnifiedCompliancePolicyProperties" minOccurs="0"/>
                <xsd:element ref="ns1:_ip_UnifiedCompliancePolicyUIAc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Eigenschappen van het geïntegreerd beleid voor naleving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Actie van de gebruikersinterface van het geïntegreerd beleid voor naleving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40932f-c9a6-48a0-ab1e-865e85f70b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Title0" ma:index="12" nillable="true" ma:displayName="Title" ma:description="" ma:internalName="Title0">
      <xsd:simpleType>
        <xsd:restriction base="dms:Text">
          <xsd:maxLength value="255"/>
        </xsd:restriction>
      </xsd:simpleType>
    </xsd:element>
    <xsd:element name="Title1" ma:index="13" nillable="true" ma:displayName="Title" ma:description="" ma:internalName="Title1">
      <xsd:simpleType>
        <xsd:restriction base="dms:Text">
          <xsd:maxLength value="255"/>
        </xsd:restriction>
      </xsd:simpleType>
    </xsd:element>
    <xsd:element name="Title2" ma:index="14" nillable="true" ma:displayName="Title" ma:description="" ma:internalName="Title2">
      <xsd:simpleType>
        <xsd:restriction base="dms:Text">
          <xsd:maxLength value="255"/>
        </xsd:restriction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Afbeeldingtags" ma:readOnly="false" ma:fieldId="{5cf76f15-5ced-4ddc-b409-7134ff3c332f}" ma:taxonomyMulti="true" ma:sspId="bdd3b94c-641f-4d61-84ab-7eef0dccaaf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3b4a04-f002-4ce8-8bb7-78c024710374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91cf8169-50ec-4a8b-9480-3bf8876deccf}" ma:internalName="TaxCatchAll" ma:showField="CatchAllData" ma:web="3b3b4a04-f002-4ce8-8bb7-78c02471037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itle2 xmlns="c740932f-c9a6-48a0-ab1e-865e85f70bcc" xsi:nil="true"/>
    <_ip_UnifiedCompliancePolicyUIAction xmlns="http://schemas.microsoft.com/sharepoint/v3" xsi:nil="true"/>
    <lcf76f155ced4ddcb4097134ff3c332f xmlns="c740932f-c9a6-48a0-ab1e-865e85f70bcc">
      <Terms xmlns="http://schemas.microsoft.com/office/infopath/2007/PartnerControls"/>
    </lcf76f155ced4ddcb4097134ff3c332f>
    <Title1 xmlns="c740932f-c9a6-48a0-ab1e-865e85f70bcc" xsi:nil="true"/>
    <_ip_UnifiedCompliancePolicyProperties xmlns="http://schemas.microsoft.com/sharepoint/v3" xsi:nil="true"/>
    <TaxCatchAll xmlns="3b3b4a04-f002-4ce8-8bb7-78c024710374" xsi:nil="true"/>
    <Title0 xmlns="c740932f-c9a6-48a0-ab1e-865e85f70bcc" xsi:nil="true"/>
  </documentManagement>
</p:properties>
</file>

<file path=customXml/itemProps1.xml><?xml version="1.0" encoding="utf-8"?>
<ds:datastoreItem xmlns:ds="http://schemas.openxmlformats.org/officeDocument/2006/customXml" ds:itemID="{DBC59C76-B9C8-406E-9333-0DFDEC49EBF3}"/>
</file>

<file path=customXml/itemProps2.xml><?xml version="1.0" encoding="utf-8"?>
<ds:datastoreItem xmlns:ds="http://schemas.openxmlformats.org/officeDocument/2006/customXml" ds:itemID="{164B7E63-A0EB-43C0-9687-E6F65B6E835A}"/>
</file>

<file path=customXml/itemProps3.xml><?xml version="1.0" encoding="utf-8"?>
<ds:datastoreItem xmlns:ds="http://schemas.openxmlformats.org/officeDocument/2006/customXml" ds:itemID="{209E4D94-1AF9-4D39-ADDD-F1F8F44E7F6F}"/>
</file>

<file path=docMetadata/LabelInfo.xml><?xml version="1.0" encoding="utf-8"?>
<clbl:labelList xmlns:clbl="http://schemas.microsoft.com/office/2020/mipLabelMetadata">
  <clbl:label id="{f30f67bc-d1c3-4188-b1ea-b7e72bedbb2d}" enabled="1" method="Privileged" siteId="{444e0d0f-87a7-4f26-a0a9-4111f24cf350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</TotalTime>
  <Words>16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Jeroen Schuiten</dc:creator>
  <cp:lastModifiedBy>Jeroen Schuiten</cp:lastModifiedBy>
  <cp:revision>1</cp:revision>
  <dcterms:created xsi:type="dcterms:W3CDTF">2026-01-09T10:05:58Z</dcterms:created>
  <dcterms:modified xsi:type="dcterms:W3CDTF">2026-02-12T08:44:24Z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0x010100E5185AB111D18F4B925C8CBD8DF97216</vt:lpwstr>
  </property>
</Properties>
</file>