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</p:sldIdLst>
  <p:sldSz cx="91440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56912D-A9C4-4EED-8747-78FBA5645F03}" v="2" dt="2026-02-12T08:40:36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1" autoAdjust="0"/>
    <p:restoredTop sz="94660"/>
  </p:normalViewPr>
  <p:slideViewPr>
    <p:cSldViewPr snapToGrid="0">
      <p:cViewPr varScale="1">
        <p:scale>
          <a:sx n="237" d="100"/>
          <a:sy n="237" d="100"/>
        </p:scale>
        <p:origin x="192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oen Schuiten" userId="cd794b1c-e4a9-4d84-be9b-b3209b411cf3" providerId="ADAL" clId="{9613B449-B79E-477C-8DCD-73B13277DA3C}"/>
    <pc:docChg chg="modSld modMainMaster">
      <pc:chgData name="Jeroen Schuiten" userId="cd794b1c-e4a9-4d84-be9b-b3209b411cf3" providerId="ADAL" clId="{9613B449-B79E-477C-8DCD-73B13277DA3C}" dt="2026-02-12T08:40:36.791" v="46" actId="14826"/>
      <pc:docMkLst>
        <pc:docMk/>
      </pc:docMkLst>
      <pc:sldChg chg="modSp mod">
        <pc:chgData name="Jeroen Schuiten" userId="cd794b1c-e4a9-4d84-be9b-b3209b411cf3" providerId="ADAL" clId="{9613B449-B79E-477C-8DCD-73B13277DA3C}" dt="2026-01-23T15:29:06.564" v="44" actId="20577"/>
        <pc:sldMkLst>
          <pc:docMk/>
          <pc:sldMk cId="3013383797" sldId="257"/>
        </pc:sldMkLst>
        <pc:spChg chg="mod">
          <ac:chgData name="Jeroen Schuiten" userId="cd794b1c-e4a9-4d84-be9b-b3209b411cf3" providerId="ADAL" clId="{9613B449-B79E-477C-8DCD-73B13277DA3C}" dt="2026-01-23T15:29:06.564" v="44" actId="20577"/>
          <ac:spMkLst>
            <pc:docMk/>
            <pc:sldMk cId="3013383797" sldId="257"/>
            <ac:spMk id="2" creationId="{1A1FC2EA-A04E-1DD2-9A63-4D78A03792FE}"/>
          </ac:spMkLst>
        </pc:spChg>
      </pc:sldChg>
      <pc:sldMasterChg chg="modSldLayout">
        <pc:chgData name="Jeroen Schuiten" userId="cd794b1c-e4a9-4d84-be9b-b3209b411cf3" providerId="ADAL" clId="{9613B449-B79E-477C-8DCD-73B13277DA3C}" dt="2026-02-12T08:40:36.791" v="46" actId="14826"/>
        <pc:sldMasterMkLst>
          <pc:docMk/>
          <pc:sldMasterMk cId="3045312352" sldId="2147483662"/>
        </pc:sldMasterMkLst>
        <pc:sldLayoutChg chg="modSp">
          <pc:chgData name="Jeroen Schuiten" userId="cd794b1c-e4a9-4d84-be9b-b3209b411cf3" providerId="ADAL" clId="{9613B449-B79E-477C-8DCD-73B13277DA3C}" dt="2026-02-12T08:40:36.791" v="46" actId="14826"/>
          <pc:sldLayoutMkLst>
            <pc:docMk/>
            <pc:sldMasterMk cId="3045312352" sldId="2147483662"/>
            <pc:sldLayoutMk cId="2043989557" sldId="2147483674"/>
          </pc:sldLayoutMkLst>
          <pc:picChg chg="mod">
            <ac:chgData name="Jeroen Schuiten" userId="cd794b1c-e4a9-4d84-be9b-b3209b411cf3" providerId="ADAL" clId="{9613B449-B79E-477C-8DCD-73B13277DA3C}" dt="2026-02-12T08:40:36.791" v="46" actId="14826"/>
            <ac:picMkLst>
              <pc:docMk/>
              <pc:sldMasterMk cId="3045312352" sldId="2147483662"/>
              <pc:sldLayoutMk cId="2043989557" sldId="2147483674"/>
              <ac:picMk id="7" creationId="{1599DBDC-7CC8-ED63-AD20-02CA31654EEA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599DBDC-7CC8-ED63-AD20-02CA31654E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1828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10A66-8CB6-A8BE-A72A-6D561A2E09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5401"/>
            <a:ext cx="4572000" cy="533400"/>
          </a:xfrm>
        </p:spPr>
        <p:txBody>
          <a:bodyPr anchor="ctr">
            <a:normAutofit/>
          </a:bodyPr>
          <a:lstStyle>
            <a:lvl1pPr algn="ctr">
              <a:buNone/>
              <a:defRPr sz="1800" b="1">
                <a:solidFill>
                  <a:schemeClr val="bg1"/>
                </a:solidFill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VISIT US IN HALL X, BOOTH NR. 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398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7367"/>
            <a:ext cx="788670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486833"/>
            <a:ext cx="788670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695027"/>
            <a:ext cx="205740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48FB07-16D0-4CC0-BC3C-9B041C2B4670}" type="datetimeFigureOut">
              <a:rPr lang="nl-NL" smtClean="0"/>
              <a:t>12-2-2026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695027"/>
            <a:ext cx="308610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695027"/>
            <a:ext cx="205740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64832C-A94B-47AB-BA44-2BF6A83727C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312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1FC2EA-A04E-1DD2-9A63-4D78A03792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VISIT US IN HALL X, Booth NR. 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3383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185AB111D18F4B925C8CBD8DF97216" ma:contentTypeVersion="19" ma:contentTypeDescription="Een nieuw document maken." ma:contentTypeScope="" ma:versionID="d34c1a81bf0f9a5576f11b263387eefe">
  <xsd:schema xmlns:xsd="http://www.w3.org/2001/XMLSchema" xmlns:xs="http://www.w3.org/2001/XMLSchema" xmlns:p="http://schemas.microsoft.com/office/2006/metadata/properties" xmlns:ns1="http://schemas.microsoft.com/sharepoint/v3" xmlns:ns2="c740932f-c9a6-48a0-ab1e-865e85f70bcc" xmlns:ns3="3b3b4a04-f002-4ce8-8bb7-78c024710374" targetNamespace="http://schemas.microsoft.com/office/2006/metadata/properties" ma:root="true" ma:fieldsID="cdaf5ec4207b0cde8b9287308852fa06" ns1:_="" ns2:_="" ns3:_="">
    <xsd:import namespace="http://schemas.microsoft.com/sharepoint/v3"/>
    <xsd:import namespace="c740932f-c9a6-48a0-ab1e-865e85f70bcc"/>
    <xsd:import namespace="3b3b4a04-f002-4ce8-8bb7-78c0247103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Title0" minOccurs="0"/>
                <xsd:element ref="ns2:Title1" minOccurs="0"/>
                <xsd:element ref="ns2:Title2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40932f-c9a6-48a0-ab1e-865e85f70b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Title0" ma:index="12" nillable="true" ma:displayName="Title" ma:description="" ma:internalName="Title0">
      <xsd:simpleType>
        <xsd:restriction base="dms:Text">
          <xsd:maxLength value="255"/>
        </xsd:restriction>
      </xsd:simpleType>
    </xsd:element>
    <xsd:element name="Title1" ma:index="13" nillable="true" ma:displayName="Title" ma:description="" ma:internalName="Title1">
      <xsd:simpleType>
        <xsd:restriction base="dms:Text">
          <xsd:maxLength value="255"/>
        </xsd:restriction>
      </xsd:simpleType>
    </xsd:element>
    <xsd:element name="Title2" ma:index="14" nillable="true" ma:displayName="Title" ma:description="" ma:internalName="Title2">
      <xsd:simpleType>
        <xsd:restriction base="dms:Text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bdd3b94c-641f-4d61-84ab-7eef0dccaa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3b4a04-f002-4ce8-8bb7-78c024710374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1cf8169-50ec-4a8b-9480-3bf8876deccf}" ma:internalName="TaxCatchAll" ma:showField="CatchAllData" ma:web="3b3b4a04-f002-4ce8-8bb7-78c0247103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2 xmlns="c740932f-c9a6-48a0-ab1e-865e85f70bcc" xsi:nil="true"/>
    <_ip_UnifiedCompliancePolicyUIAction xmlns="http://schemas.microsoft.com/sharepoint/v3" xsi:nil="true"/>
    <lcf76f155ced4ddcb4097134ff3c332f xmlns="c740932f-c9a6-48a0-ab1e-865e85f70bcc">
      <Terms xmlns="http://schemas.microsoft.com/office/infopath/2007/PartnerControls"/>
    </lcf76f155ced4ddcb4097134ff3c332f>
    <Title1 xmlns="c740932f-c9a6-48a0-ab1e-865e85f70bcc" xsi:nil="true"/>
    <_ip_UnifiedCompliancePolicyProperties xmlns="http://schemas.microsoft.com/sharepoint/v3" xsi:nil="true"/>
    <TaxCatchAll xmlns="3b3b4a04-f002-4ce8-8bb7-78c024710374" xsi:nil="true"/>
    <Title0 xmlns="c740932f-c9a6-48a0-ab1e-865e85f70bcc" xsi:nil="true"/>
  </documentManagement>
</p:properties>
</file>

<file path=customXml/itemProps1.xml><?xml version="1.0" encoding="utf-8"?>
<ds:datastoreItem xmlns:ds="http://schemas.openxmlformats.org/officeDocument/2006/customXml" ds:itemID="{EB58CF97-7E22-4D4C-AE0F-7CDD610F149E}"/>
</file>

<file path=customXml/itemProps2.xml><?xml version="1.0" encoding="utf-8"?>
<ds:datastoreItem xmlns:ds="http://schemas.openxmlformats.org/officeDocument/2006/customXml" ds:itemID="{1D635952-2525-4287-8CB9-51F30FAF3981}"/>
</file>

<file path=customXml/itemProps3.xml><?xml version="1.0" encoding="utf-8"?>
<ds:datastoreItem xmlns:ds="http://schemas.openxmlformats.org/officeDocument/2006/customXml" ds:itemID="{D9901833-6CB4-4AC1-A8C7-42C8F822B46E}"/>
</file>

<file path=docMetadata/LabelInfo.xml><?xml version="1.0" encoding="utf-8"?>
<clbl:labelList xmlns:clbl="http://schemas.microsoft.com/office/2020/mipLabelMetadata">
  <clbl:label id="{f30f67bc-d1c3-4188-b1ea-b7e72bedbb2d}" enabled="1" method="Privileged" siteId="{444e0d0f-87a7-4f26-a0a9-4111f24cf35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Bahnschrift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Jeroen Schuiten</dc:creator>
  <cp:lastModifiedBy>Jeroen Schuiten</cp:lastModifiedBy>
  <cp:revision>1</cp:revision>
  <dcterms:created xsi:type="dcterms:W3CDTF">2026-01-23T15:15:49Z</dcterms:created>
  <dcterms:modified xsi:type="dcterms:W3CDTF">2026-02-12T08:40:42Z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0x010100E5185AB111D18F4B925C8CBD8DF97216</vt:lpwstr>
  </property>
</Properties>
</file>